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image" Target="../media/image-4-3.png"/><Relationship Id="rId3" Type="http://schemas.openxmlformats.org/officeDocument/2006/relationships/image" Target="../media/image-6-2.png"/><Relationship Id="rId4" Type="http://schemas.openxmlformats.org/officeDocument/2006/relationships/image" Target="../media/image-6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jpg"/><Relationship Id="rId3" Type="http://schemas.openxmlformats.org/officeDocument/2006/relationships/image" Target="../media/image-12-3.png"/><Relationship Id="rId4" Type="http://schemas.openxmlformats.org/officeDocument/2006/relationships/image" Target="../media/image-12-3.png"/><Relationship Id="rId5" Type="http://schemas.openxmlformats.org/officeDocument/2006/relationships/image" Target="../media/image-12-3.png"/><Relationship Id="rId6" Type="http://schemas.openxmlformats.org/officeDocument/2006/relationships/image" Target="../media/image-12-6.png"/><Relationship Id="rId7" Type="http://schemas.openxmlformats.org/officeDocument/2006/relationships/image" Target="../media/image-12-6.png"/><Relationship Id="rId8" Type="http://schemas.openxmlformats.org/officeDocument/2006/relationships/image" Target="../media/image-12-6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image" Target="../media/image-13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image" Target="../media/image-2-2.jpg"/><Relationship Id="rId3" Type="http://schemas.openxmlformats.org/officeDocument/2006/relationships/image" Target="../media/image-2-2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image" Target="../media/image-18-2.png"/><Relationship Id="rId3" Type="http://schemas.openxmlformats.org/officeDocument/2006/relationships/image" Target="../media/image-18-2.png"/><Relationship Id="rId4" Type="http://schemas.openxmlformats.org/officeDocument/2006/relationships/image" Target="../media/image-18-2.png"/><Relationship Id="rId5" Type="http://schemas.openxmlformats.org/officeDocument/2006/relationships/image" Target="../media/image-18-5.png"/><Relationship Id="rId6" Type="http://schemas.openxmlformats.org/officeDocument/2006/relationships/image" Target="../media/image-18-5.png"/><Relationship Id="rId7" Type="http://schemas.openxmlformats.org/officeDocument/2006/relationships/image" Target="../media/image-18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image" Target="../media/image-19-2.png"/><Relationship Id="rId3" Type="http://schemas.openxmlformats.org/officeDocument/2006/relationships/image" Target="../media/image-19-2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4.png"/><Relationship Id="rId6" Type="http://schemas.openxmlformats.org/officeDocument/2006/relationships/image" Target="../media/image-2-4.png"/><Relationship Id="rId7" Type="http://schemas.openxmlformats.org/officeDocument/2006/relationships/image" Target="../media/image-2-4.png"/><Relationship Id="rId8" Type="http://schemas.openxmlformats.org/officeDocument/2006/relationships/image" Target="../media/image-2-4.png"/><Relationship Id="rId9" Type="http://schemas.openxmlformats.org/officeDocument/2006/relationships/image" Target="../media/image-2-4.png"/><Relationship Id="rId10" Type="http://schemas.openxmlformats.org/officeDocument/2006/relationships/image" Target="../media/image-2-10.png"/><Relationship Id="rId11" Type="http://schemas.openxmlformats.org/officeDocument/2006/relationships/image" Target="../media/image-2-10.png"/><Relationship Id="rId12" Type="http://schemas.openxmlformats.org/officeDocument/2006/relationships/image" Target="../media/image-2-10.png"/><Relationship Id="rId13" Type="http://schemas.openxmlformats.org/officeDocument/2006/relationships/image" Target="../media/image-2-10.png"/><Relationship Id="rId14" Type="http://schemas.openxmlformats.org/officeDocument/2006/relationships/image" Target="../media/image-2-10.png"/><Relationship Id="rId15" Type="http://schemas.openxmlformats.org/officeDocument/2006/relationships/image" Target="../media/image-2-10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png"/><Relationship Id="rId3" Type="http://schemas.openxmlformats.org/officeDocument/2006/relationships/image" Target="../media/image-6-2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7-2.jpg"/><Relationship Id="rId3" Type="http://schemas.openxmlformats.org/officeDocument/2006/relationships/image" Target="../media/image-7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image" Target="../media/image-9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>
              <a:gd name="adj" fmla="val 16667"/>
            </a:avLst>
          </a:prstGeom>
          <a:solidFill>
            <a:srgbClr val="000000">
              <a:alpha val="6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마스터하기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95160" y="5490845"/>
            <a:ext cx="1793875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637270" y="5490210"/>
            <a:ext cx="2049780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-6" r="26750" t="3925" b="1691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 파일 연동 마법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1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2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4560" y="-2088515"/>
            <a:ext cx="1564005" cy="970788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560" y="-189865"/>
            <a:ext cx="1564005" cy="97078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5040" y="2101215"/>
            <a:ext cx="8086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파일 내용 요약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49630" y="2408555"/>
            <a:ext cx="93605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사용하여 파일의 핵심 내용을 요약할 수 있습니다. 예를 들어, @semina.md 파일의 핵심을 3줄로 요약해주는 명령을 실행할 수 있습니다.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55040" y="3999865"/>
            <a:ext cx="8086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코드 분석 및 리팩토링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49630" y="4307205"/>
            <a:ext cx="93605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통해 파일의 코드를 분석하고, 개선점을 제시할 수 있습니다. 예를 들어, @main.js 파일의 코드를 분석하여 리팩토링을 제안할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 이미지 생성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5-d2r9bbpe3tpg8rchv3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306486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r0.jpg">    </p:cNvPr>
          <p:cNvPicPr>
            <a:picLocks noChangeAspect="1"/>
          </p:cNvPicPr>
          <p:nvPr/>
        </p:nvPicPr>
        <p:blipFill>
          <a:blip r:embed="rId2"/>
          <a:srcRect l="45058" r="294" t="0" b="33557"/>
          <a:stretch/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128154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534296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2-14:58:55-d2r9bbpe3tpg8rchv3h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729056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42290" y="733425"/>
            <a:ext cx="106445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 확장 기능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1" name="Image 5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1965325"/>
            <a:ext cx="637540" cy="637540"/>
          </a:xfrm>
          <a:prstGeom prst="rect">
            <a:avLst/>
          </a:prstGeom>
        </p:spPr>
      </p:pic>
      <p:pic>
        <p:nvPicPr>
          <p:cNvPr id="22" name="Image 6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" y="3571240"/>
            <a:ext cx="637540" cy="637540"/>
          </a:xfrm>
          <a:prstGeom prst="rect">
            <a:avLst/>
          </a:prstGeom>
        </p:spPr>
      </p:pic>
      <p:pic>
        <p:nvPicPr>
          <p:cNvPr id="23" name="Image 7" descr="https://kimi-img.moonshot.cn/pub/slides/slides_tmpl/image/25-09-02-14:58:55-d2r9bbpe3tpg8rchv3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25" y="5180965"/>
            <a:ext cx="637540" cy="63754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883603" y="207454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599565" y="1724025"/>
            <a:ext cx="87776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터미널에서의 이미지 생성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1508125" y="2051685"/>
            <a:ext cx="8465185" cy="5246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Banana를 사용하면 터미널에서 바로 이미지를 생성할 수 있습니다. 예를 들어, 기술 회사용 파랑새 로고를 생성할 수 있습니다.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880553" y="3680460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552065" y="3296920"/>
            <a:ext cx="81108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스타일과 옵션 추가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2460625" y="3624580"/>
            <a:ext cx="8465185" cy="5246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Banana는 다양한 스타일과 옵션을 제공합니다. 예를 들어, 수채화와 스케치 스타일로 여우 그림을 생성할 수 있습니다.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3203258" y="5290185"/>
            <a:ext cx="4730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3882390" y="4923790"/>
            <a:ext cx="76028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실용적인 이미지 생성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3791585" y="5200650"/>
            <a:ext cx="8383270" cy="5246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Banana는 발표 자료, 블로그 포스팅용 이미지, 앱 아이콘, 파비콘, UI 디자인 목업 데이터 등을 생성할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2-d2r9bb1e3tpg8rchv38g.jpg">    </p:cNvPr>
          <p:cNvPicPr>
            <a:picLocks noChangeAspect="1"/>
          </p:cNvPicPr>
          <p:nvPr/>
        </p:nvPicPr>
        <p:blipFill>
          <a:blip r:embed="rId1"/>
          <a:srcRect l="152" r="35189" t="0" b="17751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2-14:58:46-d2r9b9he3tpg8rchv32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3658870" cy="17348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94360" y="1384935"/>
            <a:ext cx="8094345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이미지 생성 실전 데모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9780" y="3710940"/>
            <a:ext cx="64941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실전 이미지 생성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94690" y="4029710"/>
            <a:ext cx="784606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Banana를 사용하여 다양한 이미지를 생성할 수 있습니다. 예를 들어, 파랑새 로고와 수채화 스타일의 여우 그림을 생성할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2-d2r9bb1e3tpg8rchv390.jpg">    </p:cNvPr>
          <p:cNvPicPr>
            <a:picLocks noChangeAspect="1"/>
          </p:cNvPicPr>
          <p:nvPr/>
        </p:nvPicPr>
        <p:blipFill>
          <a:blip r:embed="rId1"/>
          <a:srcRect l="0" r="0" t="236" b="236"/>
          <a:stretch/>
        </p:blipFill>
        <p:spPr>
          <a:xfrm>
            <a:off x="-53340" y="0"/>
            <a:ext cx="12245340" cy="68643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ig.png">    </p:cNvPr>
          <p:cNvPicPr>
            <a:picLocks noChangeAspect="1"/>
          </p:cNvPicPr>
          <p:nvPr/>
        </p:nvPicPr>
        <p:blipFill>
          <a:blip r:embed="rId2"/>
          <a:srcRect l="7315" r="7315" t="0" b="0"/>
          <a:stretch/>
        </p:blipFill>
        <p:spPr>
          <a:xfrm>
            <a:off x="-53975" y="0"/>
            <a:ext cx="934529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27828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 flipH="1">
            <a:off x="11314843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11314843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 flipH="1">
            <a:off x="11186668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186668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 flipH="1">
            <a:off x="11055654" y="930413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11055654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 flipH="1">
            <a:off x="10924640" y="930413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924640" y="930413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2290" y="774065"/>
            <a:ext cx="1049083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세미나 홍보 이미지 제작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650105" y="2054225"/>
            <a:ext cx="59093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파일 기반 이미지 생성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75785" y="2339340"/>
            <a:ext cx="693674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사용하여 파일의 내용을 참고하여 이미지를 생성할 수 있습니다. 예를 들어, @semina.md 파일의 내용을 참고하여 세미나 홍보용 이미지를 생성할 수 있습니다.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4746625" y="4286885"/>
            <a:ext cx="59093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텍스트 요소 추가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375785" y="4551680"/>
            <a:ext cx="693674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생성된 이미지에 텍스트 요소를 추가할 수 있습니다. 예를 들어, '개발 생산성 혁명'이라는 문구를 추가하여 전문적인 홍보 이미지를 완성할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종합 시나리오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91440" y="-635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2290" y="745490"/>
            <a:ext cx="10198100" cy="798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실제 개발 워크플로우 체험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 flipH="1">
            <a:off x="725805" y="1785620"/>
            <a:ext cx="76200" cy="431800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6545580" y="1766570"/>
            <a:ext cx="76200" cy="43180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9645" y="178625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프로젝트 구조 파악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75030" y="2081530"/>
            <a:ext cx="530606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ls -R 명령으로 프로젝트의 구조를 파악할 수 있습니다. 이를 통해 프로젝트의 전체적인 모습을 파악할 수 있습니다.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69645" y="406971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테스트 코드 자동 생성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75030" y="4424045"/>
            <a:ext cx="530606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사용하여 유사한 파일의 테스트 코드를 자동으로 생성할 수 있습니다. 예를 들어, @src/Button.js 파일의 테스트 코드를 생성할 수 있습니다.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797040" y="1766570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아이콘 제작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6672580" y="2081530"/>
            <a:ext cx="530606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Banana를 사용하여 UI 아이콘을 제작할 수 있습니다. 예를 들어, 간단한 체크마크 아이콘을 생성할 수 있습니다.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808470" y="4069715"/>
            <a:ext cx="512699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작업 로그 자동 문서화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672580" y="4424045"/>
            <a:ext cx="530606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CLI를 사용하여 방금 진행한 작업을 마크다운으로 자동으로 문서화할 수 있습니다. 이를 통해 작업 기록을 쉽게 관리할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정리与홍보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4801235"/>
            <a:ext cx="10161905" cy="15894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1935" y="3267075"/>
            <a:ext cx="10161905" cy="15894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58:55-d2r9bbpe3tpg8rchv3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706880"/>
            <a:ext cx="10161905" cy="158940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42290" y="78105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핵심 요약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" y="1966595"/>
            <a:ext cx="1089025" cy="108902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330" y="3519805"/>
            <a:ext cx="1089025" cy="1089025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2-14:58:55-d2r9bbpe3tpg8rchv3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" y="5079365"/>
            <a:ext cx="1089025" cy="1089025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229678" y="220218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2412365" y="1929765"/>
            <a:ext cx="58439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터미널 중심 AI 도구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2321345" y="2288940"/>
            <a:ext cx="7796220" cy="5246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CLI는 터미널 중심의 AI 도구로, 개발 생산성을 극대화합니다. 터미널에서 모든 작업을 해결할 수 있습니다.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10501630" y="375539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3332480" y="3491865"/>
            <a:ext cx="69894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파일 연동과 맥락 이해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2147779" y="3759376"/>
            <a:ext cx="7796220" cy="5246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통해 파일 시스템과 연동하여 프로젝트의 맥락을 이해할 수 있습니다. 이를 통해 더 똑똑한 답변을 제공합니다.</a:t>
            </a:r>
            <a:endParaRPr lang="en-US" sz="1600" dirty="0"/>
          </a:p>
        </p:txBody>
      </p:sp>
      <p:sp>
        <p:nvSpPr>
          <p:cNvPr id="26" name="Shape 17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229678" y="5314950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2412365" y="5006975"/>
            <a:ext cx="58439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Banana의 강력한 확장성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2321345" y="5297316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Banana는 CLI 환경에서 디자인 작업까지 가능합니다. 이를 통해 개발자는 창의적인 문제 해결에 집중할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90" y="882650"/>
            <a:ext cx="98475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도서 출간 안내</a:t>
            </a:r>
            <a:endParaRPr lang="en-US" sz="1600" dirty="0"/>
          </a:p>
        </p:txBody>
      </p:sp>
      <p:pic>
        <p:nvPicPr>
          <p:cNvPr id="13" name="Image 1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2300605"/>
            <a:ext cx="999490" cy="99949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2-14:58:51-d2r9bape3tpg8rchv3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4338320"/>
            <a:ext cx="999490" cy="999490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0" name="Image 3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6"/>
          <p:cNvSpPr/>
          <p:nvPr/>
        </p:nvSpPr>
        <p:spPr>
          <a:xfrm>
            <a:off x="1331595" y="2454275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2375535" y="2300605"/>
            <a:ext cx="81045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도서 출간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2288540" y="2593340"/>
            <a:ext cx="786320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마스터하기 도서가 출간되었습니다. 이 책은 세미나에서 다룬 모든 내용과 실무 고급 활용법을 담고 있습니다.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3324225" y="4491990"/>
            <a:ext cx="74168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8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4296410" y="4338320"/>
            <a:ext cx="74066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깊은 학습을 위한 도서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4194810" y="4631690"/>
            <a:ext cx="7770495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도서를 통해 더 깊은 학습이 가능합니다. 터미널 기반의 AI 개발 워크플로우를 완성하고 업무 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8" b="18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3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5" y="1706245"/>
            <a:ext cx="2721610" cy="220218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75" y="1706245"/>
            <a:ext cx="2721610" cy="220218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040" y="1706245"/>
            <a:ext cx="2721610" cy="220154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915" y="3719830"/>
            <a:ext cx="2721610" cy="220218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775" y="3719830"/>
            <a:ext cx="2721610" cy="220218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09-02-14:58:42-d2r9b8he3tpg8rchv2s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040" y="3719830"/>
            <a:ext cx="2721610" cy="2201545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470" y="1706245"/>
            <a:ext cx="1969135" cy="97155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8140" y="1706245"/>
            <a:ext cx="1969135" cy="97155"/>
          </a:xfrm>
          <a:prstGeom prst="rect">
            <a:avLst/>
          </a:prstGeom>
        </p:spPr>
      </p:pic>
      <p:pic>
        <p:nvPicPr>
          <p:cNvPr id="18" name="Image 11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3880" y="1706245"/>
            <a:ext cx="1969135" cy="97155"/>
          </a:xfrm>
          <a:prstGeom prst="rect">
            <a:avLst/>
          </a:prstGeom>
        </p:spPr>
      </p:pic>
      <p:pic>
        <p:nvPicPr>
          <p:cNvPr id="19" name="Image 12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0470" y="3719830"/>
            <a:ext cx="1969135" cy="97155"/>
          </a:xfrm>
          <a:prstGeom prst="rect">
            <a:avLst/>
          </a:prstGeom>
        </p:spPr>
      </p:pic>
      <p:pic>
        <p:nvPicPr>
          <p:cNvPr id="20" name="Image 13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8140" y="3719830"/>
            <a:ext cx="1969135" cy="97155"/>
          </a:xfrm>
          <a:prstGeom prst="rect">
            <a:avLst/>
          </a:prstGeom>
        </p:spPr>
      </p:pic>
      <p:pic>
        <p:nvPicPr>
          <p:cNvPr id="21" name="Image 14" descr="https://kimi-img.moonshot.cn/pub/slides/slides_tmpl/image/25-09-02-14:58:42-d2r9b8he3tpg8rchv2r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3880" y="3719830"/>
            <a:ext cx="1969135" cy="97155"/>
          </a:xfrm>
          <a:prstGeom prst="rect">
            <a:avLst/>
          </a:prstGeom>
        </p:spPr>
      </p:pic>
      <p:sp>
        <p:nvSpPr>
          <p:cNvPr id="22" name="Text 5"/>
          <p:cNvSpPr/>
          <p:nvPr/>
        </p:nvSpPr>
        <p:spPr>
          <a:xfrm>
            <a:off x="795704" y="723889"/>
            <a:ext cx="2639059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Shape 6"/>
          <p:cNvSpPr/>
          <p:nvPr/>
        </p:nvSpPr>
        <p:spPr>
          <a:xfrm>
            <a:off x="3073400" y="1906270"/>
            <a:ext cx="834390" cy="69088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7"/>
          <p:cNvSpPr/>
          <p:nvPr/>
        </p:nvSpPr>
        <p:spPr>
          <a:xfrm>
            <a:off x="3073400" y="1906270"/>
            <a:ext cx="834390" cy="690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2452370" y="2576830"/>
            <a:ext cx="2500630" cy="696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시작하며: 개발자의 고민</a:t>
            </a:r>
            <a:endParaRPr lang="en-US" sz="1600" dirty="0"/>
          </a:p>
        </p:txBody>
      </p:sp>
      <p:sp>
        <p:nvSpPr>
          <p:cNvPr id="26" name="Shape 9"/>
          <p:cNvSpPr/>
          <p:nvPr/>
        </p:nvSpPr>
        <p:spPr>
          <a:xfrm>
            <a:off x="6035040" y="1911985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0"/>
          <p:cNvSpPr/>
          <p:nvPr/>
        </p:nvSpPr>
        <p:spPr>
          <a:xfrm>
            <a:off x="6035040" y="191198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5361940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혁명</a:t>
            </a:r>
            <a:endParaRPr lang="en-US" sz="1600" dirty="0"/>
          </a:p>
        </p:txBody>
      </p:sp>
      <p:sp>
        <p:nvSpPr>
          <p:cNvPr id="29" name="Shape 12"/>
          <p:cNvSpPr/>
          <p:nvPr/>
        </p:nvSpPr>
        <p:spPr>
          <a:xfrm>
            <a:off x="8758555" y="1906270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13"/>
          <p:cNvSpPr/>
          <p:nvPr/>
        </p:nvSpPr>
        <p:spPr>
          <a:xfrm>
            <a:off x="8758555" y="19062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8117205" y="2576830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Demo: 기본 명령</a:t>
            </a:r>
            <a:endParaRPr lang="en-US" sz="1600" dirty="0"/>
          </a:p>
        </p:txBody>
      </p:sp>
      <p:sp>
        <p:nvSpPr>
          <p:cNvPr id="32" name="Shape 15"/>
          <p:cNvSpPr/>
          <p:nvPr/>
        </p:nvSpPr>
        <p:spPr>
          <a:xfrm>
            <a:off x="3073400" y="3919855"/>
            <a:ext cx="834390" cy="69723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16"/>
          <p:cNvSpPr/>
          <p:nvPr/>
        </p:nvSpPr>
        <p:spPr>
          <a:xfrm>
            <a:off x="3073400" y="3919855"/>
            <a:ext cx="83439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2452370" y="4609465"/>
            <a:ext cx="2500630" cy="69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 Banana 이미지 생성</a:t>
            </a:r>
            <a:endParaRPr lang="en-US" sz="1600" dirty="0"/>
          </a:p>
        </p:txBody>
      </p:sp>
      <p:sp>
        <p:nvSpPr>
          <p:cNvPr id="35" name="Shape 18"/>
          <p:cNvSpPr/>
          <p:nvPr/>
        </p:nvSpPr>
        <p:spPr>
          <a:xfrm>
            <a:off x="6035040" y="3925570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19"/>
          <p:cNvSpPr/>
          <p:nvPr/>
        </p:nvSpPr>
        <p:spPr>
          <a:xfrm>
            <a:off x="6035040" y="3925570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7" name="Text 20"/>
          <p:cNvSpPr/>
          <p:nvPr/>
        </p:nvSpPr>
        <p:spPr>
          <a:xfrm>
            <a:off x="5361940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종합 시나리오</a:t>
            </a:r>
            <a:endParaRPr lang="en-US" sz="1600" dirty="0"/>
          </a:p>
        </p:txBody>
      </p:sp>
      <p:sp>
        <p:nvSpPr>
          <p:cNvPr id="38" name="Shape 21"/>
          <p:cNvSpPr/>
          <p:nvPr/>
        </p:nvSpPr>
        <p:spPr>
          <a:xfrm>
            <a:off x="8758555" y="3919855"/>
            <a:ext cx="834390" cy="691515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/>
        </p:spPr>
      </p:sp>
      <p:sp>
        <p:nvSpPr>
          <p:cNvPr id="39" name="Text 22"/>
          <p:cNvSpPr/>
          <p:nvPr/>
        </p:nvSpPr>
        <p:spPr>
          <a:xfrm>
            <a:off x="8758555" y="3919855"/>
            <a:ext cx="83439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23"/>
          <p:cNvSpPr/>
          <p:nvPr/>
        </p:nvSpPr>
        <p:spPr>
          <a:xfrm>
            <a:off x="8117205" y="4609465"/>
            <a:ext cx="25006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정리与홍보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71" r="16288" t="0" b="24055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55675" y="1951990"/>
            <a:ext cx="8127365" cy="1151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825115" y="4570095"/>
            <a:ext cx="1917700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32375" y="4569460"/>
            <a:ext cx="3058795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시작하며: 개발자의 고민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7-d2r9bc9e3tpg8rchv3mg.jpeg">    </p:cNvPr>
          <p:cNvPicPr>
            <a:picLocks noChangeAspect="1"/>
          </p:cNvPicPr>
          <p:nvPr/>
        </p:nvPicPr>
        <p:blipFill>
          <a:blip r:embed="rId1"/>
          <a:srcRect l="53460" r="2189" t="863" b="55034"/>
          <a:stretch/>
        </p:blipFill>
        <p:spPr>
          <a:xfrm flipH="1"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4-d2r9bbhe3tpg8rchv3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2184400"/>
            <a:ext cx="12192000" cy="8369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698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개발자의 끝나지 않는 고민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573530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57353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445260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445260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313815" y="7588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131381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flipH="1">
            <a:off x="1183005" y="7588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183005" y="7588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2-14:58:52-d2r9bb1e3tpg8rchv3bg.png">    </p:cNvPr>
          <p:cNvPicPr>
            <a:picLocks noChangeAspect="1"/>
          </p:cNvPicPr>
          <p:nvPr/>
        </p:nvPicPr>
        <p:blipFill>
          <a:blip r:embed="rId3"/>
          <a:srcRect l="0" r="0" t="357" b="357"/>
          <a:stretch/>
        </p:blipFill>
        <p:spPr>
          <a:xfrm flipH="1" flipV="1">
            <a:off x="662940" y="541020"/>
            <a:ext cx="355600" cy="3048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2-14:58:52-d2r9bb1e3tpg8rchv3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25" y="2553335"/>
            <a:ext cx="817880" cy="81788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5" y="1831340"/>
            <a:ext cx="817880" cy="80518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58:54-d2r9bbhe3tpg8rchv3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925" y="2553335"/>
            <a:ext cx="817880" cy="80518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831340" y="2662555"/>
            <a:ext cx="60706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579120" y="3573780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컨텍스트 스위칭의 피로</a:t>
            </a:r>
            <a:endParaRPr lang="en-US" sz="1600" dirty="0"/>
          </a:p>
        </p:txBody>
      </p:sp>
      <p:sp>
        <p:nvSpPr>
          <p:cNvPr id="28" name="Text 20"/>
          <p:cNvSpPr/>
          <p:nvPr/>
        </p:nvSpPr>
        <p:spPr>
          <a:xfrm>
            <a:off x="542290" y="38931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개발자들은 IDE, 브라우저, 터미널 등 여러 도구를 오가며 작업해야 합니다. 이 잦은 컨텍스트 스위칭은 집중력을 방해하고, 작업 효율성을 저하시킵니다.</a:t>
            </a: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5488940" y="1936115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4255135" y="282384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웹 검색의 번거로움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4197350" y="318706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개발 중 필요한 정보를 찾기 위해 반복적으로 웹을 검색해야 합니다. 정보의 홍수 속에서 정확한 답을 찾는 것은 시간을 소비하는 번거로운 작업입니다.</a:t>
            </a:r>
            <a:endParaRPr lang="en-US" sz="1600" dirty="0"/>
          </a:p>
        </p:txBody>
      </p:sp>
      <p:sp>
        <p:nvSpPr>
          <p:cNvPr id="33" name="Shape 25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Text 26"/>
          <p:cNvSpPr/>
          <p:nvPr/>
        </p:nvSpPr>
        <p:spPr>
          <a:xfrm>
            <a:off x="9400540" y="2658110"/>
            <a:ext cx="607060" cy="51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802880" y="3555365"/>
            <a:ext cx="36658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코드 분석과 문서화의 비효율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745095" y="3905885"/>
            <a:ext cx="33934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코드 분석과 문서화 작업은 시간이 많이 걸리고, 종종 반복적인 작업을 필요로 합니다. 이는 개발자의 창의적인 작업을 방해할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혁명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 flipH="1">
            <a:off x="0" y="0"/>
            <a:ext cx="12078970" cy="68014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7925" y="-1711960"/>
            <a:ext cx="2129790" cy="8610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66545" y="710565"/>
            <a:ext cx="10184130" cy="655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터미널 안의 AI 개발 동료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9-02-14:58:52-d2r9bb1e3tpg8rchv3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57925" y="811530"/>
            <a:ext cx="2129790" cy="86106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9-02-14:58:54-d2r9bbhe3tpg8rchv3e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4530" y="1433830"/>
            <a:ext cx="4831080" cy="48310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49365" y="1729105"/>
            <a:ext cx="50965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터미널에서의 AI 활용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15610" y="2117725"/>
            <a:ext cx="597090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CLI는 터미널에서 명령어 몇 줄로 AI의 모든 능력을 활용할 수 있게 합니다. 코드 생성, 분석, 검색까지 한 번에 해결할 수 있습니다.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976620" y="4252595"/>
            <a:ext cx="54692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개발 흐름에 집중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5615305" y="4641215"/>
            <a:ext cx="587121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불필요한 문맥 전환을 없애고, 개발 흐름에만 집중할 수 있도록 도와줍니다. 이를 통해 개발자는 더 효율적으로 작업할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3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58-d2r9bche3tpg8rchv3qg.jpg">    </p:cNvPr>
          <p:cNvPicPr>
            <a:picLocks noChangeAspect="1"/>
          </p:cNvPicPr>
          <p:nvPr/>
        </p:nvPicPr>
        <p:blipFill>
          <a:blip r:embed="rId2">
            <a:alphaModFix amt="47000"/>
          </a:blip>
          <a:srcRect l="0" r="0" t="16022" b="16022"/>
          <a:stretch/>
        </p:blipFill>
        <p:spPr>
          <a:xfrm>
            <a:off x="0" y="0"/>
            <a:ext cx="12192635" cy="68637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57-d2r9bc9e3tpg8rchv3n0.jpg">    </p:cNvPr>
          <p:cNvPicPr>
            <a:picLocks noChangeAspect="1"/>
          </p:cNvPicPr>
          <p:nvPr/>
        </p:nvPicPr>
        <p:blipFill>
          <a:blip r:embed="rId3"/>
          <a:srcRect l="0" r="0" t="27258" b="27258"/>
          <a:stretch/>
        </p:blipFill>
        <p:spPr>
          <a:xfrm>
            <a:off x="0" y="3098165"/>
            <a:ext cx="12192000" cy="32962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90145" y="60120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 핵심 개념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89826" y="17839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589826" y="17839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88010" y="2395220"/>
            <a:ext cx="26308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 기반 대화와 추론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0220" y="3175635"/>
            <a:ext cx="259905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CLI는 LLM 기반으로 자연어 대화와 추론이 가능합니다. 사용자는 직관적으로 질문하고, AI는 똑똑한 답변을 제공합니다.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3414158" y="17839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3414158" y="17839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3412490" y="2395220"/>
            <a:ext cx="26308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컨텍스트 인식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3314700" y="3175635"/>
            <a:ext cx="261810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채팅 기록과 파일 내용을 기억하여, 더 똑똑한 답변을 제공합니다. 이는 개발자의 작업 맥락을 이해하는 데 큰 도움이 됩니다.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6249615" y="17839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6249615" y="17839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6247765" y="2395220"/>
            <a:ext cx="26308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파일 시스템 연동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149975" y="3175635"/>
            <a:ext cx="263080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기호를 통해 프로젝트 파일과 직접 소통할 수 있습니다. 파일의 내용을 분석하고, 필요한 작업을 수행할 수 있습니다.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9178235" y="17839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9178235" y="17839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9176385" y="2395220"/>
            <a:ext cx="26308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BE1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강력한 확장성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9084310" y="3152775"/>
            <a:ext cx="263080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nanobanana와 같은 확장 기능으로 능력을 무한 확장할 수 있습니다. 다양한 기능을 추가하여 개발 효율을 높일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Demo: 기본 명령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g.jpg">    </p:cNvPr>
          <p:cNvPicPr>
            <a:picLocks noChangeAspect="1"/>
          </p:cNvPicPr>
          <p:nvPr/>
        </p:nvPicPr>
        <p:blipFill>
          <a:blip r:embed="rId1"/>
          <a:srcRect l="534" r="534" t="0" b="0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8-d2r9ba1e3tpg8rchv3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5513705" cy="685736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7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980" y="5984240"/>
            <a:ext cx="323850" cy="3238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253230" y="672465"/>
            <a:ext cx="7419340" cy="1316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기본 명령어로 AI 활용하기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955675" y="3684270"/>
            <a:ext cx="90481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기술 질문과 코드 생성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79780" y="4848225"/>
            <a:ext cx="995616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CLI를 통해 간단한 기술 질문에 대한 답변을 받을 수 있습니다. 또한, 필요한 코드를 생성하는 것도 가능합니다. 예를 들어, React에서 state와 props의 차이점에 대해 질문하거나, 정규표현식으로 이메일을 찾는 코드를 생성할 수 있습니다.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Gemini CLI 마스터하기</dc:title>
  <dc:subject>Gemini CLI 마스터하기</dc:subject>
  <dc:creator>Kimi</dc:creator>
  <cp:lastModifiedBy>Kimi</cp:lastModifiedBy>
  <cp:revision>1</cp:revision>
  <dcterms:created xsi:type="dcterms:W3CDTF">2025-12-11T07:11:06Z</dcterms:created>
  <dcterms:modified xsi:type="dcterms:W3CDTF">2025-12-11T07:11:06Z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{"Label":"Gemini CLI 마스터하기","ContentProducer":"001191110108MACG2KBH8F10000","ProduceID":"d3ths5glrq4vk5q3pung","ReservedCode1":"","ContentPropagator":"001191110108MACG2KBH8F20000","PropagateID":"d3ths5glrq4vk5q3pung","ReservedCode2":""}</vt:lpwstr>
  </property>
</Properties>
</file>